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62" r:id="rId4"/>
    <p:sldId id="258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682CC-E7A2-4E3A-83FF-D177EC4AB42A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FADF1-5518-4CF5-AEF8-53A1E9CB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39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CD6352-6C6E-4D28-B485-70681825BA77}" type="slidenum">
              <a:rPr lang="en-US" smtClean="0">
                <a:latin typeface="Arial" pitchFamily="34" charset="0"/>
              </a:rPr>
              <a:pPr>
                <a:defRPr/>
              </a:pPr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6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6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9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E3C7B2-3EA9-4FE6-957D-EFBA429678B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9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E3C7B2-3EA9-4FE6-957D-EFBA429678B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9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E3C7B2-3EA9-4FE6-957D-EFBA429678B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L 4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276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L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30892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L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0600"/>
            <a:ext cx="3124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L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00600"/>
            <a:ext cx="3276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1600200"/>
            <a:ext cx="6096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34200" y="1524000"/>
            <a:ext cx="6096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34640" y="6400800"/>
            <a:ext cx="3545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L. F. Andrews.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85926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1" name="Line 3"/>
          <p:cNvSpPr>
            <a:spLocks noChangeShapeType="1"/>
          </p:cNvSpPr>
          <p:nvPr/>
        </p:nvSpPr>
        <p:spPr bwMode="auto">
          <a:xfrm flipV="1"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442372" name="Picture 4"/>
          <p:cNvPicPr>
            <a:picLocks noChangeAspect="1" noChangeArrowheads="1"/>
          </p:cNvPicPr>
          <p:nvPr/>
        </p:nvPicPr>
        <p:blipFill>
          <a:blip r:embed="rId3">
            <a:lum bright="-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4938"/>
            <a:ext cx="3427413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42373" name="Picture 5"/>
          <p:cNvPicPr>
            <a:picLocks noChangeAspect="1" noChangeArrowheads="1"/>
          </p:cNvPicPr>
          <p:nvPr/>
        </p:nvPicPr>
        <p:blipFill>
          <a:blip r:embed="rId4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3429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56454" name="Picture 6" descr="Pictu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938292"/>
            <a:ext cx="3376914" cy="161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6455" name="Picture 7" descr="Pictu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49225"/>
            <a:ext cx="3376612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4600" y="1828800"/>
            <a:ext cx="6096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10400" y="1981200"/>
            <a:ext cx="6096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29687" y="6564868"/>
            <a:ext cx="3545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L. F. Andrews.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944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5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5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488672" y="1782049"/>
            <a:ext cx="728546" cy="94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289837" y="2252705"/>
            <a:ext cx="1056084" cy="226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9" name="Picture 4" descr="MS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5096933" y="4953000"/>
            <a:ext cx="313266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MS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76200"/>
            <a:ext cx="30876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MS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4953000"/>
            <a:ext cx="30480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MS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"/>
            <a:ext cx="27860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362200" y="1524000"/>
            <a:ext cx="6096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53200" y="1447800"/>
            <a:ext cx="6096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07767" y="6488668"/>
            <a:ext cx="3545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L. F. Andrews.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318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AH4a.bmp"/>
          <p:cNvPicPr>
            <a:picLocks noChangeAspect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1" t="11269" r="3754" b="5634"/>
          <a:stretch>
            <a:fillRect/>
          </a:stretch>
        </p:blipFill>
        <p:spPr bwMode="auto">
          <a:xfrm>
            <a:off x="523487" y="18872"/>
            <a:ext cx="3613507" cy="495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AH57.bmp"/>
          <p:cNvPicPr>
            <a:picLocks noChangeAspect="1"/>
          </p:cNvPicPr>
          <p:nvPr/>
        </p:nvPicPr>
        <p:blipFill>
          <a:blip r:embed="rId4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t="14285" r="12325" b="9198"/>
          <a:stretch>
            <a:fillRect/>
          </a:stretch>
        </p:blipFill>
        <p:spPr bwMode="auto">
          <a:xfrm>
            <a:off x="5211012" y="18872"/>
            <a:ext cx="3567946" cy="50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63" y="4976480"/>
            <a:ext cx="2566437" cy="1576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906" y="5052680"/>
            <a:ext cx="2656093" cy="15005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1905000"/>
            <a:ext cx="6096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62800" y="1981200"/>
            <a:ext cx="6096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67000" y="6564868"/>
            <a:ext cx="3545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L. F. Andrews.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483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488672" y="1782049"/>
            <a:ext cx="728546" cy="94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4572000" y="0"/>
            <a:ext cx="4356100" cy="5329237"/>
            <a:chOff x="3016" y="768"/>
            <a:chExt cx="2583" cy="3252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 cstate="print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768"/>
              <a:ext cx="2583" cy="3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560" y="1389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4109364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529115" y="2252703"/>
            <a:ext cx="1408112" cy="226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Rectangle 7"/>
          <p:cNvSpPr/>
          <p:nvPr/>
        </p:nvSpPr>
        <p:spPr>
          <a:xfrm>
            <a:off x="2895600" y="2133600"/>
            <a:ext cx="6096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62800" y="2286000"/>
            <a:ext cx="6096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 descr="PB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7" t="24382" r="9677" b="7515"/>
          <a:stretch>
            <a:fillRect/>
          </a:stretch>
        </p:blipFill>
        <p:spPr bwMode="auto">
          <a:xfrm>
            <a:off x="5791200" y="5334000"/>
            <a:ext cx="1993659" cy="125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PB5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t="3329" r="7272" b="10124"/>
          <a:stretch>
            <a:fillRect/>
          </a:stretch>
        </p:blipFill>
        <p:spPr bwMode="auto">
          <a:xfrm>
            <a:off x="1447800" y="5276850"/>
            <a:ext cx="2215942" cy="13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99207" y="6553200"/>
            <a:ext cx="3545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 L. F. Andrews.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54</Words>
  <Application>Microsoft Office PowerPoint</Application>
  <PresentationFormat>On-screen Show (4:3)</PresentationFormat>
  <Paragraphs>9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Lawrence</dc:creator>
  <cp:lastModifiedBy>Lawrence</cp:lastModifiedBy>
  <cp:revision>17</cp:revision>
  <dcterms:created xsi:type="dcterms:W3CDTF">2006-08-16T00:00:00Z</dcterms:created>
  <dcterms:modified xsi:type="dcterms:W3CDTF">2019-02-15T23:22:53Z</dcterms:modified>
</cp:coreProperties>
</file>