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2"/>
    <a:srgbClr val="EAEAEA"/>
    <a:srgbClr val="FC9CC7"/>
    <a:srgbClr val="FFFF99"/>
    <a:srgbClr val="FF0000"/>
    <a:srgbClr val="F76409"/>
    <a:srgbClr val="FA065D"/>
    <a:srgbClr val="FFFFBD"/>
    <a:srgbClr val="BFFDCE"/>
    <a:srgbClr val="FEBE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5226" autoAdjust="0"/>
    <p:restoredTop sz="99824" autoAdjust="0"/>
  </p:normalViewPr>
  <p:slideViewPr>
    <p:cSldViewPr>
      <p:cViewPr varScale="1">
        <p:scale>
          <a:sx n="73" d="100"/>
          <a:sy n="73" d="100"/>
        </p:scale>
        <p:origin x="-19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2A951E-1D25-417E-9374-A27E4C7EBB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It´s very important that the mouth should be in slightly dysocclusion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A951E-1D25-417E-9374-A27E4C7EBB0C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</a:t>
            </a:r>
            <a:r>
              <a:rPr lang="en-US" sz="1200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it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Has an anterior hole to allow ventilation for mouth breather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A951E-1D25-417E-9374-A27E4C7EBB0C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5824-1A5F-4CF8-8819-D5CD99A4CB6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DA3D-3B55-4CCF-85FB-28181989A99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E66D4-5C0D-4A54-95AB-DF53639793D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9399-135D-4750-8809-10F9BE3CFBF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FA1A-E665-415B-B9E8-EAB6551CB23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F9D2-957E-4959-B61C-267170AA1DC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BCA6-1349-4304-BE28-FF77E563242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5876-DB6B-4A04-83CC-C9F1976EA0A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FCFC-B02F-4AEA-B11A-A01F1E514A7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303E9-7BE4-431D-A8F9-7EF98E5F9FF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0F18-E527-46D8-8124-E045D51FF6E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9B2F-C6C1-41EE-A871-C9730B814D1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9F2FDD-FA87-439F-B3EE-B6CB13054BC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1 Imagen" descr="Antibroxista_0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781800" y="0"/>
            <a:ext cx="2362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9735"/>
          <a:stretch>
            <a:fillRect/>
          </a:stretch>
        </p:blipFill>
        <p:spPr bwMode="auto">
          <a:xfrm>
            <a:off x="6715125" y="5214938"/>
            <a:ext cx="22860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324600" y="0"/>
            <a:ext cx="2819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9735"/>
          <a:stretch>
            <a:fillRect/>
          </a:stretch>
        </p:blipFill>
        <p:spPr bwMode="auto">
          <a:xfrm>
            <a:off x="6715125" y="5214938"/>
            <a:ext cx="22860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26951</TotalTime>
  <Words>25</Words>
  <Application>Microsoft Office PowerPoint</Application>
  <PresentationFormat>Presentación en pantalla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Company>Distribuidora Venemed C.A.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Miguel Merino</dc:creator>
  <cp:lastModifiedBy>DrDuran</cp:lastModifiedBy>
  <cp:revision>220</cp:revision>
  <dcterms:created xsi:type="dcterms:W3CDTF">2009-04-02T20:41:25Z</dcterms:created>
  <dcterms:modified xsi:type="dcterms:W3CDTF">2018-12-17T21:43:01Z</dcterms:modified>
</cp:coreProperties>
</file>